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0" r:id="rId5"/>
    <p:sldId id="261" r:id="rId6"/>
    <p:sldId id="263" r:id="rId7"/>
    <p:sldId id="262" r:id="rId8"/>
    <p:sldId id="265" r:id="rId9"/>
    <p:sldId id="266" r:id="rId10"/>
    <p:sldId id="274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8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4F91-78DB-40CD-9B59-BEAA2A517325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F23D-38A9-418B-8B52-3580410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7584" y="116633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/>
              <a:t>Home page</a:t>
            </a:r>
            <a:endParaRPr lang="en-US" sz="2000" dirty="0"/>
          </a:p>
        </p:txBody>
      </p:sp>
      <p:pic>
        <p:nvPicPr>
          <p:cNvPr id="3075" name="Picture 3" descr="\\johann-pc\Shared folder\MAZISTA\NEW WEBSITE 2015\Web design layout\JPEGS\homepage_01-C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76" y="460784"/>
            <a:ext cx="7171680" cy="62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8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9303"/>
            <a:ext cx="449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image gallery of the project will open after selecting the project. </a:t>
            </a:r>
          </a:p>
          <a:p>
            <a:r>
              <a:rPr lang="en-US" sz="1200" dirty="0" smtClean="0"/>
              <a:t>The gallery images can be clicked on to enlarge them </a:t>
            </a:r>
            <a:endParaRPr lang="en-US" sz="1200" dirty="0"/>
          </a:p>
        </p:txBody>
      </p:sp>
      <p:pic>
        <p:nvPicPr>
          <p:cNvPr id="13314" name="Picture 2" descr="\\johann-pc\Shared folder\MAZISTA\NEW WEBSITE 2015\Web design layout\JPEGS\portfolio_currentprojects_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83" y="486864"/>
            <a:ext cx="6559277" cy="60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8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692696"/>
            <a:ext cx="15841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dropdown menu of each product range can be selected. </a:t>
            </a:r>
          </a:p>
          <a:p>
            <a:endParaRPr lang="en-US" sz="1200" dirty="0"/>
          </a:p>
          <a:p>
            <a:r>
              <a:rPr lang="en-US" sz="1200" dirty="0" smtClean="0"/>
              <a:t>After selecting TILES for instance – this is the fist page with tile categories. </a:t>
            </a:r>
          </a:p>
          <a:p>
            <a:endParaRPr lang="en-US" sz="1200" dirty="0"/>
          </a:p>
          <a:p>
            <a:r>
              <a:rPr lang="en-US" sz="1200" dirty="0" smtClean="0"/>
              <a:t>From here you can select GRANITE for instance, taking you to the next page.</a:t>
            </a:r>
            <a:endParaRPr lang="en-US" sz="1200" dirty="0"/>
          </a:p>
        </p:txBody>
      </p:sp>
      <p:pic>
        <p:nvPicPr>
          <p:cNvPr id="11266" name="Picture 2" descr="\\johann-pc\Shared folder\MAZISTA\NEW WEBSITE 2015\Web design layout\JPEGS\products_ti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956885" cy="60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622" y="1772816"/>
            <a:ext cx="1270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Granite then once again has different ranges of tiles. After clicking on a specific tile, it will take you to the tile information page. See next page</a:t>
            </a:r>
          </a:p>
          <a:p>
            <a:endParaRPr lang="en-US" sz="1200" dirty="0" smtClean="0"/>
          </a:p>
          <a:p>
            <a:endParaRPr lang="en-US" dirty="0"/>
          </a:p>
        </p:txBody>
      </p:sp>
      <p:pic>
        <p:nvPicPr>
          <p:cNvPr id="2050" name="Picture 2" descr="\\johann-pc\Shared folder\MAZISTA\NEW WEBSITE 2015\Web design layout\products_tiles_gran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4" y="44624"/>
            <a:ext cx="6624735" cy="66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2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0794" y="1762552"/>
            <a:ext cx="2192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This is the tile information page.</a:t>
            </a:r>
          </a:p>
          <a:p>
            <a:r>
              <a:rPr lang="en-ZA" sz="1200" dirty="0" smtClean="0"/>
              <a:t>It shows a picture of its </a:t>
            </a:r>
          </a:p>
          <a:p>
            <a:r>
              <a:rPr lang="en-ZA" sz="1200" dirty="0" smtClean="0"/>
              <a:t>Application and then shows the</a:t>
            </a:r>
          </a:p>
          <a:p>
            <a:r>
              <a:rPr lang="en-ZA" sz="1200" dirty="0" smtClean="0"/>
              <a:t>Standard sizes it comes in.</a:t>
            </a:r>
          </a:p>
          <a:p>
            <a:endParaRPr lang="en-ZA" dirty="0"/>
          </a:p>
        </p:txBody>
      </p:sp>
      <p:pic>
        <p:nvPicPr>
          <p:cNvPr id="13314" name="Picture 2" descr="\\johann-pc\Shared folder\MAZISTA\NEW WEBSITE 2015\Web design layout\JPEGS\products_tiles_granite-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5760640" cy="59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3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0272" y="62068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tried keeping this news page as close to the current blog.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5735" y="3974"/>
            <a:ext cx="75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14338" name="Picture 2" descr="\\johann-pc\Shared folder\MAZISTA\NEW WEBSITE 2015\Web design layout\JPEGS\news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98105"/>
            <a:ext cx="4047194" cy="60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2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16632"/>
            <a:ext cx="119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596336" y="144500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 want to embed google maps here, and keep the layout neat and simple</a:t>
            </a:r>
            <a:endParaRPr lang="en-US" sz="1200" dirty="0"/>
          </a:p>
        </p:txBody>
      </p:sp>
      <p:pic>
        <p:nvPicPr>
          <p:cNvPr id="15362" name="Picture 2" descr="\\johann-pc\Shared folder\MAZISTA\NEW WEBSITE 2015\Web design layout\JPEGS\contact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2" y="515782"/>
            <a:ext cx="5405985" cy="58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9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Fonts and </a:t>
            </a:r>
            <a:r>
              <a:rPr lang="en-US" dirty="0" err="1" smtClean="0"/>
              <a:t>colours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8631113" cy="68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9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49694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9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47248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Menus and sub-menus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 descr="\\johann-pc\Shared folder\MAZISTA\NEW WEBSITE 2015\Me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3425"/>
            <a:ext cx="8136904" cy="6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2179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Dropdown menus</a:t>
            </a:r>
            <a:endParaRPr lang="en-US" dirty="0"/>
          </a:p>
        </p:txBody>
      </p:sp>
      <p:pic>
        <p:nvPicPr>
          <p:cNvPr id="4098" name="Picture 2" descr="\\johann-pc\Shared folder\MAZISTA\NEW WEBSITE 2015\Web design layout\JPEGS\dropdown m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511"/>
            <a:ext cx="7143879" cy="628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0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johann-pc\Shared folder\MAZISTA\NEW WEBSITE 2015\Web design layout\JPEGS\BL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82" y="57944"/>
            <a:ext cx="7286866" cy="67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4624"/>
            <a:ext cx="286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 Page and Breadcrumbs</a:t>
            </a: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07504" y="177281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717" y="1977231"/>
            <a:ext cx="10801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Every page will have this </a:t>
            </a:r>
          </a:p>
          <a:p>
            <a:r>
              <a:rPr lang="en-US" sz="1100" dirty="0" smtClean="0"/>
              <a:t>Child Page on the left (eyes go here first) so 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hat there is always a selling</a:t>
            </a:r>
          </a:p>
          <a:p>
            <a:r>
              <a:rPr lang="en-US" sz="1100" dirty="0"/>
              <a:t>p</a:t>
            </a:r>
            <a:r>
              <a:rPr lang="en-US" sz="1100" dirty="0" smtClean="0"/>
              <a:t>oint on each page.</a:t>
            </a:r>
            <a:endParaRPr lang="en-US" sz="1100" dirty="0"/>
          </a:p>
        </p:txBody>
      </p:sp>
      <p:sp>
        <p:nvSpPr>
          <p:cNvPr id="6" name="Up Arrow 5"/>
          <p:cNvSpPr/>
          <p:nvPr/>
        </p:nvSpPr>
        <p:spPr>
          <a:xfrm>
            <a:off x="3330798" y="2269138"/>
            <a:ext cx="45719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8981" y="2456892"/>
            <a:ext cx="981331" cy="159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Every page will have the main page title displayed like this. We can change the </a:t>
            </a:r>
            <a:r>
              <a:rPr lang="en-US" sz="1200" dirty="0" err="1" smtClean="0"/>
              <a:t>colour</a:t>
            </a:r>
            <a:r>
              <a:rPr lang="en-US" sz="1200" dirty="0" smtClean="0"/>
              <a:t>… </a:t>
            </a:r>
          </a:p>
          <a:p>
            <a:endParaRPr lang="en-US" sz="1200" dirty="0"/>
          </a:p>
        </p:txBody>
      </p:sp>
      <p:sp>
        <p:nvSpPr>
          <p:cNvPr id="8" name="Left Arrow 7"/>
          <p:cNvSpPr/>
          <p:nvPr/>
        </p:nvSpPr>
        <p:spPr>
          <a:xfrm>
            <a:off x="3478981" y="1399240"/>
            <a:ext cx="25922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15285" y="1340768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Each page will have a breadcrumb. This tells you exactly where on the website your are.  This is important for simple navigation.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031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976" y="7807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pic>
        <p:nvPicPr>
          <p:cNvPr id="7170" name="Picture 2" descr="\\johann-pc\Shared folder\MAZISTA\NEW WEBSITE 2015\Web design layout\JPEGS\about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11" y="447403"/>
            <a:ext cx="5484562" cy="61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4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0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Portfolio &gt; Corporate Installations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4288" y="1700808"/>
            <a:ext cx="1537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Here you will have: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 thumbnail of the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project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short description of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more projects the more pages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– we can add page 1,2,3 at the bottom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3074" name="Picture 2" descr="\\johann-pc\Shared folder\MAZISTA\NEW WEBSITE 2015\Web design layout\JPEGS\portfolio_corporate-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9269"/>
            <a:ext cx="4824536" cy="54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9303"/>
            <a:ext cx="449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image gallery of the project will open after selecting the project. </a:t>
            </a:r>
          </a:p>
          <a:p>
            <a:r>
              <a:rPr lang="en-US" sz="1200" dirty="0" smtClean="0"/>
              <a:t>The gallery images can be clicked on to enlarge them </a:t>
            </a:r>
            <a:endParaRPr lang="en-US" sz="1200" dirty="0"/>
          </a:p>
        </p:txBody>
      </p:sp>
      <p:pic>
        <p:nvPicPr>
          <p:cNvPr id="10242" name="Picture 2" descr="\\johann-pc\Shared folder\MAZISTA\NEW WEBSITE 2015\Web design layout\JPEGS\portfolio_current proje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320210" cy="56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198884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on the project, you will get the next page: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3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312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Fonts and colours</vt:lpstr>
      <vt:lpstr>PowerPoint Presentation</vt:lpstr>
      <vt:lpstr>Menus and sub-menus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page</dc:title>
  <dc:creator>Lorraine Coetzee</dc:creator>
  <cp:lastModifiedBy>Lorraine Coetzee</cp:lastModifiedBy>
  <cp:revision>32</cp:revision>
  <dcterms:created xsi:type="dcterms:W3CDTF">2015-03-03T06:44:24Z</dcterms:created>
  <dcterms:modified xsi:type="dcterms:W3CDTF">2015-09-23T09:55:40Z</dcterms:modified>
</cp:coreProperties>
</file>